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1" r:id="rId5"/>
    <p:sldId id="271" r:id="rId6"/>
    <p:sldId id="269" r:id="rId7"/>
    <p:sldId id="268" r:id="rId8"/>
    <p:sldId id="260" r:id="rId9"/>
    <p:sldId id="259" r:id="rId10"/>
    <p:sldId id="258" r:id="rId11"/>
    <p:sldId id="262" r:id="rId12"/>
    <p:sldId id="270" r:id="rId13"/>
    <p:sldId id="263" r:id="rId14"/>
    <p:sldId id="266" r:id="rId15"/>
    <p:sldId id="267" r:id="rId16"/>
    <p:sldId id="272" r:id="rId17"/>
    <p:sldId id="257" r:id="rId18"/>
    <p:sldId id="273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643998" cy="2100276"/>
          </a:xfrm>
        </p:spPr>
        <p:txBody>
          <a:bodyPr>
            <a:normAutofit/>
          </a:bodyPr>
          <a:lstStyle/>
          <a:p>
            <a:r>
              <a:rPr lang="tr-TR" sz="3200" dirty="0" smtClean="0"/>
              <a:t>MEHMET AKİF İNAN </a:t>
            </a:r>
            <a:br>
              <a:rPr lang="tr-TR" sz="3200" dirty="0" smtClean="0"/>
            </a:br>
            <a:r>
              <a:rPr lang="tr-TR" sz="3200" dirty="0" smtClean="0"/>
              <a:t>ANADOLU İMAM HATİP LİSESİ</a:t>
            </a:r>
            <a:endParaRPr lang="tr-TR" sz="32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001056" cy="2352676"/>
          </a:xfrm>
        </p:spPr>
        <p:txBody>
          <a:bodyPr>
            <a:normAutofit fontScale="62500" lnSpcReduction="20000"/>
          </a:bodyPr>
          <a:lstStyle/>
          <a:p>
            <a:r>
              <a:rPr lang="tr-TR" sz="5100" dirty="0" smtClean="0">
                <a:solidFill>
                  <a:schemeClr val="tx1"/>
                </a:solidFill>
              </a:rPr>
              <a:t>Teknoloji, internet ve sosyal medya bağlamında </a:t>
            </a:r>
          </a:p>
          <a:p>
            <a:r>
              <a:rPr lang="tr-TR" sz="8000" dirty="0" smtClean="0">
                <a:solidFill>
                  <a:schemeClr val="tx1"/>
                </a:solidFill>
              </a:rPr>
              <a:t>E </a:t>
            </a:r>
            <a:r>
              <a:rPr lang="tr-TR" sz="8000" dirty="0" smtClean="0">
                <a:solidFill>
                  <a:schemeClr val="tx1"/>
                </a:solidFill>
              </a:rPr>
              <a:t>BAĞIMLILIK  SORUNU VE ÇÖZÜM ÖNERİLERİ</a:t>
            </a:r>
            <a:endParaRPr lang="tr-TR" sz="8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Pictures\meb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1555200" cy="1555200"/>
          </a:xfrm>
          <a:prstGeom prst="rect">
            <a:avLst/>
          </a:prstGeom>
          <a:noFill/>
        </p:spPr>
      </p:pic>
      <p:pic>
        <p:nvPicPr>
          <p:cNvPr id="5" name="4 Resim" descr="09105737_m.jpg"/>
          <p:cNvPicPr>
            <a:picLocks noChangeAspect="1"/>
          </p:cNvPicPr>
          <p:nvPr/>
        </p:nvPicPr>
        <p:blipFill>
          <a:blip r:embed="rId3"/>
          <a:srcRect l="33593" t="7019" r="39844" b="44454"/>
          <a:stretch>
            <a:fillRect/>
          </a:stretch>
        </p:blipFill>
        <p:spPr>
          <a:xfrm>
            <a:off x="428596" y="214290"/>
            <a:ext cx="1731086" cy="1782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1414"/>
            <a:ext cx="8880000" cy="6660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32" y="54024"/>
            <a:ext cx="9072000" cy="6804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-44300"/>
            <a:ext cx="9749232" cy="7045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40" y="-71462"/>
            <a:ext cx="10358510" cy="707236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95" y="101386"/>
            <a:ext cx="8913599" cy="6685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129" y="-142900"/>
            <a:ext cx="9393599" cy="7045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7" y="-24"/>
            <a:ext cx="9929882" cy="7000924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-71462"/>
            <a:ext cx="9360000" cy="7020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092" y="-71462"/>
            <a:ext cx="9360000" cy="7020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sz="4400" dirty="0" smtClean="0">
                <a:latin typeface="Lucida Calligraphy" pitchFamily="66" charset="0"/>
              </a:rPr>
              <a:t>TEŞEKKÜRLER…</a:t>
            </a:r>
          </a:p>
          <a:p>
            <a:pPr algn="ctr">
              <a:buNone/>
            </a:pPr>
            <a:endParaRPr lang="tr-TR" sz="4400" dirty="0" smtClean="0">
              <a:latin typeface="Lucida Calligraphy" pitchFamily="66" charset="0"/>
            </a:endParaRPr>
          </a:p>
          <a:p>
            <a:pPr algn="ctr">
              <a:buNone/>
            </a:pPr>
            <a:r>
              <a:rPr lang="tr-TR" sz="4400" dirty="0" smtClean="0">
                <a:latin typeface="Lucida Calligraphy" pitchFamily="66" charset="0"/>
              </a:rPr>
              <a:t>							</a:t>
            </a:r>
            <a:r>
              <a:rPr lang="tr-TR" sz="2000" dirty="0" smtClean="0">
                <a:latin typeface="Lucida Calligraphy" pitchFamily="66" charset="0"/>
              </a:rPr>
              <a:t>07.04.2023</a:t>
            </a:r>
            <a:endParaRPr lang="tr-TR" sz="2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-24"/>
            <a:ext cx="9168000" cy="6876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-24"/>
            <a:ext cx="9215999" cy="6912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-71462"/>
            <a:ext cx="9360000" cy="7020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092" y="-71462"/>
            <a:ext cx="9360000" cy="7020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-44300"/>
            <a:ext cx="9393599" cy="7045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-71462"/>
            <a:ext cx="9312000" cy="6984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-24"/>
            <a:ext cx="9216000" cy="69120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70" y="-142900"/>
            <a:ext cx="9393599" cy="7045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PresentationFormat>Ekran Gösterisi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MEHMET AKİF İNAN  ANADOLU İMAM HATİP LİSESİ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</dc:creator>
  <cp:lastModifiedBy>admin</cp:lastModifiedBy>
  <cp:revision>8</cp:revision>
  <dcterms:created xsi:type="dcterms:W3CDTF">2023-04-07T09:15:09Z</dcterms:created>
  <dcterms:modified xsi:type="dcterms:W3CDTF">2023-04-07T14:24:06Z</dcterms:modified>
</cp:coreProperties>
</file>